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2" autoAdjust="0"/>
    <p:restoredTop sz="94660"/>
  </p:normalViewPr>
  <p:slideViewPr>
    <p:cSldViewPr snapToGrid="0">
      <p:cViewPr>
        <p:scale>
          <a:sx n="100" d="100"/>
          <a:sy n="100" d="100"/>
        </p:scale>
        <p:origin x="63" y="-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39912" y="6060439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72" t="29572" r="28824" b="19911"/>
          <a:stretch/>
        </p:blipFill>
        <p:spPr>
          <a:xfrm>
            <a:off x="64217" y="2561524"/>
            <a:ext cx="2336800" cy="23241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2708857" y="4017666"/>
            <a:ext cx="102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04" y="945904"/>
            <a:ext cx="4779497" cy="4945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192" t="19486" r="17808" b="3565"/>
          <a:stretch/>
        </p:blipFill>
        <p:spPr>
          <a:xfrm>
            <a:off x="3576416" y="1871671"/>
            <a:ext cx="4283146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3542" t="31605" r="65556" b="49135"/>
          <a:stretch/>
        </p:blipFill>
        <p:spPr>
          <a:xfrm>
            <a:off x="1417437" y="5473153"/>
            <a:ext cx="2319116" cy="23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787" t="33165" r="33036" b="39899"/>
          <a:stretch/>
        </p:blipFill>
        <p:spPr>
          <a:xfrm>
            <a:off x="2120487" y="1605292"/>
            <a:ext cx="2660015" cy="149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4637" t="39831" r="19544"/>
          <a:stretch/>
        </p:blipFill>
        <p:spPr>
          <a:xfrm>
            <a:off x="3517899" y="2209799"/>
            <a:ext cx="2463801" cy="22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9" y="10345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25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9" y="10345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44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66" y="1007642"/>
            <a:ext cx="6593071" cy="524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7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5" t="7401" r="15628" b="4105"/>
          <a:stretch/>
        </p:blipFill>
        <p:spPr>
          <a:xfrm>
            <a:off x="2880831" y="741166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346213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4221402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360239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701521" y="6526786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5" y="3012439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653803" y="-4583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603517" y="449240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7" y="113339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</TotalTime>
  <Words>112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47</cp:revision>
  <dcterms:created xsi:type="dcterms:W3CDTF">2020-01-13T00:25:00Z</dcterms:created>
  <dcterms:modified xsi:type="dcterms:W3CDTF">2020-01-21T19:45:33Z</dcterms:modified>
</cp:coreProperties>
</file>